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59" r:id="rId3"/>
    <p:sldId id="260" r:id="rId4"/>
    <p:sldId id="261" r:id="rId5"/>
    <p:sldId id="263" r:id="rId6"/>
    <p:sldId id="264" r:id="rId7"/>
    <p:sldId id="265" r:id="rId8"/>
    <p:sldId id="273" r:id="rId9"/>
    <p:sldId id="274" r:id="rId10"/>
    <p:sldId id="275" r:id="rId11"/>
    <p:sldId id="27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B999D08-1989-D543-8B8B-90686BB7ACF4}">
          <p14:sldIdLst>
            <p14:sldId id="256"/>
            <p14:sldId id="259"/>
            <p14:sldId id="260"/>
            <p14:sldId id="261"/>
            <p14:sldId id="263"/>
            <p14:sldId id="264"/>
            <p14:sldId id="265"/>
            <p14:sldId id="273"/>
            <p14:sldId id="274"/>
            <p14:sldId id="275"/>
            <p14:sldId id="27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34"/>
    <p:restoredTop sz="92988"/>
  </p:normalViewPr>
  <p:slideViewPr>
    <p:cSldViewPr snapToGrid="0" snapToObjects="1">
      <p:cViewPr varScale="1">
        <p:scale>
          <a:sx n="70" d="100"/>
          <a:sy n="70" d="100"/>
        </p:scale>
        <p:origin x="184" y="2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0D527-C544-0D48-96D2-F41E5E8D153C}" type="datetimeFigureOut">
              <a:rPr lang="en-US" smtClean="0"/>
              <a:t>8/28/20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9225D-215A-F84B-ADF9-3459DF88D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843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0D527-C544-0D48-96D2-F41E5E8D153C}" type="datetimeFigureOut">
              <a:rPr lang="en-US" smtClean="0"/>
              <a:t>8/28/20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9225D-215A-F84B-ADF9-3459DF88D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644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0D527-C544-0D48-96D2-F41E5E8D153C}" type="datetimeFigureOut">
              <a:rPr lang="en-US" smtClean="0"/>
              <a:t>8/28/20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9225D-215A-F84B-ADF9-3459DF88D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258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0D527-C544-0D48-96D2-F41E5E8D153C}" type="datetimeFigureOut">
              <a:rPr lang="en-US" smtClean="0"/>
              <a:t>8/28/20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9225D-215A-F84B-ADF9-3459DF88D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168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0D527-C544-0D48-96D2-F41E5E8D153C}" type="datetimeFigureOut">
              <a:rPr lang="en-US" smtClean="0"/>
              <a:t>8/28/20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9225D-215A-F84B-ADF9-3459DF88D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601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0D527-C544-0D48-96D2-F41E5E8D153C}" type="datetimeFigureOut">
              <a:rPr lang="en-US" smtClean="0"/>
              <a:t>8/28/20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9225D-215A-F84B-ADF9-3459DF88D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2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0D527-C544-0D48-96D2-F41E5E8D153C}" type="datetimeFigureOut">
              <a:rPr lang="en-US" smtClean="0"/>
              <a:t>8/28/20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9225D-215A-F84B-ADF9-3459DF88D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57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0D527-C544-0D48-96D2-F41E5E8D153C}" type="datetimeFigureOut">
              <a:rPr lang="en-US" smtClean="0"/>
              <a:t>8/28/20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9225D-215A-F84B-ADF9-3459DF88D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953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0D527-C544-0D48-96D2-F41E5E8D153C}" type="datetimeFigureOut">
              <a:rPr lang="en-US" smtClean="0"/>
              <a:t>8/28/20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9225D-215A-F84B-ADF9-3459DF88D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088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0D527-C544-0D48-96D2-F41E5E8D153C}" type="datetimeFigureOut">
              <a:rPr lang="en-US" smtClean="0"/>
              <a:t>8/28/20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9225D-215A-F84B-ADF9-3459DF88D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691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0D527-C544-0D48-96D2-F41E5E8D153C}" type="datetimeFigureOut">
              <a:rPr lang="en-US" smtClean="0"/>
              <a:t>8/28/20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9225D-215A-F84B-ADF9-3459DF88D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836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0D527-C544-0D48-96D2-F41E5E8D153C}" type="datetimeFigureOut">
              <a:rPr lang="en-US" smtClean="0"/>
              <a:t>8/28/20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9225D-215A-F84B-ADF9-3459DF88D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7774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1F0181C-322E-0641-A685-785176B6C406}"/>
              </a:ext>
            </a:extLst>
          </p:cNvPr>
          <p:cNvSpPr txBox="1"/>
          <p:nvPr/>
        </p:nvSpPr>
        <p:spPr>
          <a:xfrm>
            <a:off x="10610186" y="95250"/>
            <a:ext cx="1334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Naam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841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341DE18-7550-B34B-B96B-7476393B08C4}"/>
              </a:ext>
            </a:extLst>
          </p:cNvPr>
          <p:cNvSpPr txBox="1"/>
          <p:nvPr/>
        </p:nvSpPr>
        <p:spPr>
          <a:xfrm>
            <a:off x="10610186" y="95250"/>
            <a:ext cx="1334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Naam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5570C2B-07C0-B149-9ACC-7F09D876386F}"/>
              </a:ext>
            </a:extLst>
          </p:cNvPr>
          <p:cNvSpPr txBox="1"/>
          <p:nvPr/>
        </p:nvSpPr>
        <p:spPr>
          <a:xfrm>
            <a:off x="959402" y="1327218"/>
            <a:ext cx="105655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De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naam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van de HEER is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een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sterke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toren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,</a:t>
            </a:r>
          </a:p>
          <a:p>
            <a:pPr algn="just"/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de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rechtvaardige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snelt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erheen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,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is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veilig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71B162-3C1B-7B4D-B924-D7E02743CE17}"/>
              </a:ext>
            </a:extLst>
          </p:cNvPr>
          <p:cNvSpPr txBox="1"/>
          <p:nvPr/>
        </p:nvSpPr>
        <p:spPr>
          <a:xfrm>
            <a:off x="8334376" y="868389"/>
            <a:ext cx="3190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Spr. 18:10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498F1B-1AD4-8E44-BF23-5CDFD78A829F}"/>
              </a:ext>
            </a:extLst>
          </p:cNvPr>
          <p:cNvSpPr txBox="1"/>
          <p:nvPr/>
        </p:nvSpPr>
        <p:spPr>
          <a:xfrm>
            <a:off x="959402" y="4060893"/>
            <a:ext cx="105655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Dan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zal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ieder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die de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naam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van de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Heer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aanroept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worden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gered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8FB318B-689D-8A43-B7C3-DDFF1D9126F0}"/>
              </a:ext>
            </a:extLst>
          </p:cNvPr>
          <p:cNvSpPr txBox="1"/>
          <p:nvPr/>
        </p:nvSpPr>
        <p:spPr>
          <a:xfrm>
            <a:off x="7581900" y="3602064"/>
            <a:ext cx="3943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Joel.2:32; Hand.2:21; Rom.10:13</a:t>
            </a:r>
          </a:p>
        </p:txBody>
      </p:sp>
    </p:spTree>
    <p:extLst>
      <p:ext uri="{BB962C8B-B14F-4D97-AF65-F5344CB8AC3E}">
        <p14:creationId xmlns:p14="http://schemas.microsoft.com/office/powerpoint/2010/main" val="3877245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3900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341DE18-7550-B34B-B96B-7476393B08C4}"/>
              </a:ext>
            </a:extLst>
          </p:cNvPr>
          <p:cNvSpPr txBox="1"/>
          <p:nvPr/>
        </p:nvSpPr>
        <p:spPr>
          <a:xfrm>
            <a:off x="10610186" y="95250"/>
            <a:ext cx="1334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Naam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5570C2B-07C0-B149-9ACC-7F09D876386F}"/>
              </a:ext>
            </a:extLst>
          </p:cNvPr>
          <p:cNvSpPr txBox="1"/>
          <p:nvPr/>
        </p:nvSpPr>
        <p:spPr>
          <a:xfrm>
            <a:off x="959402" y="1327218"/>
            <a:ext cx="1056551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Maar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Mozes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zei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: ‘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Stel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dat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ik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naar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de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Israëlieten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ga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tegen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hen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zeg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dat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de God van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hun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voorouders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mij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gestuurd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heeft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,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ze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vragen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: “Wat is de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naam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van die God?” Wat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moet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ik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dan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zeggen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?’ </a:t>
            </a:r>
          </a:p>
          <a:p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Toen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antwoordde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God hem: </a:t>
            </a:r>
            <a:r>
              <a:rPr lang="en-US" sz="3600" dirty="0" err="1">
                <a:latin typeface="Aller" panose="02000503030000020004" pitchFamily="2" charset="77"/>
              </a:rPr>
              <a:t>Ik</a:t>
            </a:r>
            <a:r>
              <a:rPr lang="en-US" sz="3600" dirty="0">
                <a:latin typeface="Aller" panose="02000503030000020004" pitchFamily="2" charset="77"/>
              </a:rPr>
              <a:t> ben die </a:t>
            </a:r>
            <a:r>
              <a:rPr lang="en-US" sz="3600" dirty="0" err="1">
                <a:latin typeface="Aller" panose="02000503030000020004" pitchFamily="2" charset="77"/>
              </a:rPr>
              <a:t>er</a:t>
            </a:r>
            <a:r>
              <a:rPr lang="en-US" sz="3600" dirty="0">
                <a:latin typeface="Aller" panose="02000503030000020004" pitchFamily="2" charset="77"/>
              </a:rPr>
              <a:t> </a:t>
            </a:r>
            <a:r>
              <a:rPr lang="en-US" sz="3600" dirty="0" err="1">
                <a:latin typeface="Aller" panose="02000503030000020004" pitchFamily="2" charset="77"/>
              </a:rPr>
              <a:t>zijn</a:t>
            </a:r>
            <a:r>
              <a:rPr lang="en-US" sz="3600" dirty="0">
                <a:latin typeface="Aller" panose="02000503030000020004" pitchFamily="2" charset="77"/>
              </a:rPr>
              <a:t> </a:t>
            </a:r>
            <a:r>
              <a:rPr lang="en-US" sz="3600" dirty="0" err="1">
                <a:latin typeface="Aller" panose="02000503030000020004" pitchFamily="2" charset="77"/>
              </a:rPr>
              <a:t>zal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.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Zeg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daarom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tegen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de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Israëlieten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: </a:t>
            </a:r>
            <a:r>
              <a:rPr lang="en-US" sz="3600" dirty="0">
                <a:latin typeface="Aller" panose="02000503030000020004" pitchFamily="2" charset="77"/>
              </a:rPr>
              <a:t>IK ZAL ER ZIJN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heeft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mij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naar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u toe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gestuurd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71B162-3C1B-7B4D-B924-D7E02743CE17}"/>
              </a:ext>
            </a:extLst>
          </p:cNvPr>
          <p:cNvSpPr txBox="1"/>
          <p:nvPr/>
        </p:nvSpPr>
        <p:spPr>
          <a:xfrm>
            <a:off x="9944101" y="868389"/>
            <a:ext cx="158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Ex. 3:14</a:t>
            </a:r>
          </a:p>
        </p:txBody>
      </p:sp>
    </p:spTree>
    <p:extLst>
      <p:ext uri="{BB962C8B-B14F-4D97-AF65-F5344CB8AC3E}">
        <p14:creationId xmlns:p14="http://schemas.microsoft.com/office/powerpoint/2010/main" val="2639530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341DE18-7550-B34B-B96B-7476393B08C4}"/>
              </a:ext>
            </a:extLst>
          </p:cNvPr>
          <p:cNvSpPr txBox="1"/>
          <p:nvPr/>
        </p:nvSpPr>
        <p:spPr>
          <a:xfrm>
            <a:off x="10610186" y="95250"/>
            <a:ext cx="1334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Naam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5570C2B-07C0-B149-9ACC-7F09D876386F}"/>
              </a:ext>
            </a:extLst>
          </p:cNvPr>
          <p:cNvSpPr txBox="1"/>
          <p:nvPr/>
        </p:nvSpPr>
        <p:spPr>
          <a:xfrm>
            <a:off x="959402" y="1327218"/>
            <a:ext cx="105655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De HEER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daalde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neer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in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een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wolk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,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hij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kwam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naast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Mozes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staan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riep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de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naam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HEER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uit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. De HEER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ging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voor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hem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langs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riep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uit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: </a:t>
            </a:r>
          </a:p>
          <a:p>
            <a:pPr algn="just"/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‘De HEER! De HEER!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Een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God die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liefdevol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is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genadig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,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geduldig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,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trouw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waarachtig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(...)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71B162-3C1B-7B4D-B924-D7E02743CE17}"/>
              </a:ext>
            </a:extLst>
          </p:cNvPr>
          <p:cNvSpPr txBox="1"/>
          <p:nvPr/>
        </p:nvSpPr>
        <p:spPr>
          <a:xfrm>
            <a:off x="9944101" y="868389"/>
            <a:ext cx="158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Ex. 34:5-6</a:t>
            </a:r>
          </a:p>
        </p:txBody>
      </p:sp>
    </p:spTree>
    <p:extLst>
      <p:ext uri="{BB962C8B-B14F-4D97-AF65-F5344CB8AC3E}">
        <p14:creationId xmlns:p14="http://schemas.microsoft.com/office/powerpoint/2010/main" val="3254910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341DE18-7550-B34B-B96B-7476393B08C4}"/>
              </a:ext>
            </a:extLst>
          </p:cNvPr>
          <p:cNvSpPr txBox="1"/>
          <p:nvPr/>
        </p:nvSpPr>
        <p:spPr>
          <a:xfrm>
            <a:off x="10610186" y="95250"/>
            <a:ext cx="1334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Naam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5570C2B-07C0-B149-9ACC-7F09D876386F}"/>
              </a:ext>
            </a:extLst>
          </p:cNvPr>
          <p:cNvSpPr txBox="1"/>
          <p:nvPr/>
        </p:nvSpPr>
        <p:spPr>
          <a:xfrm>
            <a:off x="959402" y="1327218"/>
            <a:ext cx="105655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Vóór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alle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tijden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hebt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u de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aarde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gegrondvest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,</a:t>
            </a:r>
          </a:p>
          <a:p>
            <a:pPr algn="just"/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de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hemel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is het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werk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van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uw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handen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. </a:t>
            </a:r>
          </a:p>
          <a:p>
            <a:pPr algn="just"/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Zij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zullen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vergaan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, maar u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houdt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stand,</a:t>
            </a:r>
          </a:p>
          <a:p>
            <a:pPr algn="just"/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zij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zullen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als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kleren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verslijten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, </a:t>
            </a:r>
          </a:p>
          <a:p>
            <a:pPr algn="just"/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maar u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blijft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dezelfde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,</a:t>
            </a:r>
          </a:p>
          <a:p>
            <a:pPr algn="just"/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uw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jaren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nemen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geen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einde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71B162-3C1B-7B4D-B924-D7E02743CE17}"/>
              </a:ext>
            </a:extLst>
          </p:cNvPr>
          <p:cNvSpPr txBox="1"/>
          <p:nvPr/>
        </p:nvSpPr>
        <p:spPr>
          <a:xfrm>
            <a:off x="9944101" y="868389"/>
            <a:ext cx="158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Ps.102:26-28</a:t>
            </a:r>
          </a:p>
        </p:txBody>
      </p:sp>
    </p:spTree>
    <p:extLst>
      <p:ext uri="{BB962C8B-B14F-4D97-AF65-F5344CB8AC3E}">
        <p14:creationId xmlns:p14="http://schemas.microsoft.com/office/powerpoint/2010/main" val="675366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341DE18-7550-B34B-B96B-7476393B08C4}"/>
              </a:ext>
            </a:extLst>
          </p:cNvPr>
          <p:cNvSpPr txBox="1"/>
          <p:nvPr/>
        </p:nvSpPr>
        <p:spPr>
          <a:xfrm>
            <a:off x="10610186" y="95250"/>
            <a:ext cx="1334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Naam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5570C2B-07C0-B149-9ACC-7F09D876386F}"/>
              </a:ext>
            </a:extLst>
          </p:cNvPr>
          <p:cNvSpPr txBox="1"/>
          <p:nvPr/>
        </p:nvSpPr>
        <p:spPr>
          <a:xfrm>
            <a:off x="959402" y="1327218"/>
            <a:ext cx="1056551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 err="1">
                <a:latin typeface="Aller" panose="02000503030000020004" pitchFamily="2" charset="77"/>
              </a:rPr>
              <a:t>Ik</a:t>
            </a:r>
            <a:r>
              <a:rPr lang="en-US" sz="3600" dirty="0">
                <a:latin typeface="Aller" panose="02000503030000020004" pitchFamily="2" charset="77"/>
              </a:rPr>
              <a:t> ben 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het brood des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levens</a:t>
            </a:r>
            <a:endParaRPr lang="en-US" sz="3600" dirty="0">
              <a:solidFill>
                <a:schemeClr val="tx1">
                  <a:lumMod val="75000"/>
                </a:schemeClr>
              </a:solidFill>
              <a:latin typeface="Aller" panose="02000503030000020004" pitchFamily="2" charset="77"/>
            </a:endParaRPr>
          </a:p>
          <a:p>
            <a:pPr algn="just"/>
            <a:r>
              <a:rPr lang="en-US" sz="3600" dirty="0" err="1">
                <a:latin typeface="Aller" panose="02000503030000020004" pitchFamily="2" charset="77"/>
              </a:rPr>
              <a:t>Ik</a:t>
            </a:r>
            <a:r>
              <a:rPr lang="en-US" sz="3600" dirty="0">
                <a:latin typeface="Aller" panose="02000503030000020004" pitchFamily="2" charset="77"/>
              </a:rPr>
              <a:t> ben 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het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licht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van de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wereld</a:t>
            </a:r>
            <a:endParaRPr lang="en-US" sz="3600" dirty="0">
              <a:solidFill>
                <a:schemeClr val="tx1">
                  <a:lumMod val="75000"/>
                </a:schemeClr>
              </a:solidFill>
              <a:latin typeface="Aller" panose="02000503030000020004" pitchFamily="2" charset="77"/>
            </a:endParaRPr>
          </a:p>
          <a:p>
            <a:pPr algn="just"/>
            <a:r>
              <a:rPr lang="en-US" sz="3600" dirty="0" err="1">
                <a:latin typeface="Aller" panose="02000503030000020004" pitchFamily="2" charset="77"/>
              </a:rPr>
              <a:t>Ik</a:t>
            </a:r>
            <a:r>
              <a:rPr lang="en-US" sz="3600" dirty="0">
                <a:latin typeface="Aller" panose="02000503030000020004" pitchFamily="2" charset="77"/>
              </a:rPr>
              <a:t> ben 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de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deur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van de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schapen</a:t>
            </a:r>
            <a:endParaRPr lang="en-US" sz="3600" dirty="0">
              <a:solidFill>
                <a:schemeClr val="tx1">
                  <a:lumMod val="75000"/>
                </a:schemeClr>
              </a:solidFill>
              <a:latin typeface="Aller" panose="02000503030000020004" pitchFamily="2" charset="77"/>
            </a:endParaRPr>
          </a:p>
          <a:p>
            <a:pPr algn="just"/>
            <a:r>
              <a:rPr lang="en-US" sz="3600" dirty="0" err="1">
                <a:latin typeface="Aller" panose="02000503030000020004" pitchFamily="2" charset="77"/>
              </a:rPr>
              <a:t>Ik</a:t>
            </a:r>
            <a:r>
              <a:rPr lang="en-US" sz="3600" dirty="0">
                <a:latin typeface="Aller" panose="02000503030000020004" pitchFamily="2" charset="77"/>
              </a:rPr>
              <a:t> ben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de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goede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herder</a:t>
            </a:r>
          </a:p>
          <a:p>
            <a:pPr algn="just"/>
            <a:r>
              <a:rPr lang="en-US" sz="3600" dirty="0" err="1">
                <a:latin typeface="Aller" panose="02000503030000020004" pitchFamily="2" charset="77"/>
              </a:rPr>
              <a:t>Ik</a:t>
            </a:r>
            <a:r>
              <a:rPr lang="en-US" sz="3600" dirty="0">
                <a:latin typeface="Aller" panose="02000503030000020004" pitchFamily="2" charset="77"/>
              </a:rPr>
              <a:t> ben 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de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opstanding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het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leven</a:t>
            </a:r>
            <a:endParaRPr lang="en-US" sz="3600" dirty="0">
              <a:solidFill>
                <a:schemeClr val="tx1">
                  <a:lumMod val="75000"/>
                </a:schemeClr>
              </a:solidFill>
              <a:latin typeface="Aller" panose="02000503030000020004" pitchFamily="2" charset="77"/>
            </a:endParaRPr>
          </a:p>
          <a:p>
            <a:pPr algn="just"/>
            <a:r>
              <a:rPr lang="en-US" sz="3600" dirty="0" err="1">
                <a:latin typeface="Aller" panose="02000503030000020004" pitchFamily="2" charset="77"/>
              </a:rPr>
              <a:t>Ik</a:t>
            </a:r>
            <a:r>
              <a:rPr lang="en-US" sz="3600" dirty="0">
                <a:latin typeface="Aller" panose="02000503030000020004" pitchFamily="2" charset="77"/>
              </a:rPr>
              <a:t> ben 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de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weg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, de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waarheid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het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leven</a:t>
            </a:r>
            <a:endParaRPr lang="en-US" sz="3600" dirty="0">
              <a:solidFill>
                <a:schemeClr val="tx1">
                  <a:lumMod val="75000"/>
                </a:schemeClr>
              </a:solidFill>
              <a:latin typeface="Aller" panose="02000503030000020004" pitchFamily="2" charset="77"/>
            </a:endParaRPr>
          </a:p>
          <a:p>
            <a:pPr algn="just"/>
            <a:r>
              <a:rPr lang="en-US" sz="3600" dirty="0" err="1">
                <a:latin typeface="Aller" panose="02000503030000020004" pitchFamily="2" charset="77"/>
              </a:rPr>
              <a:t>Ik</a:t>
            </a:r>
            <a:r>
              <a:rPr lang="en-US" sz="3600" dirty="0">
                <a:latin typeface="Aller" panose="02000503030000020004" pitchFamily="2" charset="77"/>
              </a:rPr>
              <a:t> ben 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de ware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wijnstok</a:t>
            </a:r>
            <a:endParaRPr lang="en-US" sz="3600" dirty="0">
              <a:solidFill>
                <a:schemeClr val="tx1">
                  <a:lumMod val="75000"/>
                </a:schemeClr>
              </a:solidFill>
              <a:latin typeface="Aller" panose="02000503030000020004" pitchFamily="2" charset="77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71B162-3C1B-7B4D-B924-D7E02743CE17}"/>
              </a:ext>
            </a:extLst>
          </p:cNvPr>
          <p:cNvSpPr txBox="1"/>
          <p:nvPr/>
        </p:nvSpPr>
        <p:spPr>
          <a:xfrm>
            <a:off x="8334376" y="868389"/>
            <a:ext cx="3190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 </a:t>
            </a:r>
            <a:r>
              <a:rPr lang="en-US" dirty="0" err="1"/>
              <a:t>allemaal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Johannes</a:t>
            </a:r>
          </a:p>
        </p:txBody>
      </p:sp>
    </p:spTree>
    <p:extLst>
      <p:ext uri="{BB962C8B-B14F-4D97-AF65-F5344CB8AC3E}">
        <p14:creationId xmlns:p14="http://schemas.microsoft.com/office/powerpoint/2010/main" val="1437719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341DE18-7550-B34B-B96B-7476393B08C4}"/>
              </a:ext>
            </a:extLst>
          </p:cNvPr>
          <p:cNvSpPr txBox="1"/>
          <p:nvPr/>
        </p:nvSpPr>
        <p:spPr>
          <a:xfrm>
            <a:off x="10610186" y="95250"/>
            <a:ext cx="1334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Naam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5570C2B-07C0-B149-9ACC-7F09D876386F}"/>
              </a:ext>
            </a:extLst>
          </p:cNvPr>
          <p:cNvSpPr txBox="1"/>
          <p:nvPr/>
        </p:nvSpPr>
        <p:spPr>
          <a:xfrm>
            <a:off x="959402" y="1327218"/>
            <a:ext cx="105655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Hij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liep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naar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hen toe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vroeg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: ‘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Wie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zoeken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jullie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?’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Ze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antwoordden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: ‘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Jezus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uit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Nazaret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.’ </a:t>
            </a:r>
          </a:p>
          <a:p>
            <a:pPr algn="just"/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‘</a:t>
            </a:r>
            <a:r>
              <a:rPr lang="en-US" sz="3600" dirty="0" err="1">
                <a:latin typeface="Aller" panose="02000503030000020004" pitchFamily="2" charset="77"/>
              </a:rPr>
              <a:t>Ik</a:t>
            </a:r>
            <a:r>
              <a:rPr lang="en-US" sz="3600" dirty="0">
                <a:latin typeface="Aller" panose="02000503030000020004" pitchFamily="2" charset="77"/>
              </a:rPr>
              <a:t> ben het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,’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zei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Jezus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,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terwijl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Judas,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zijn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verrader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,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erbij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stond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.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Toen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hij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zei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: ‘</a:t>
            </a:r>
            <a:r>
              <a:rPr lang="en-US" sz="3600" dirty="0" err="1">
                <a:latin typeface="Aller" panose="02000503030000020004" pitchFamily="2" charset="77"/>
              </a:rPr>
              <a:t>Ik</a:t>
            </a:r>
            <a:r>
              <a:rPr lang="en-US" sz="3600" dirty="0">
                <a:latin typeface="Aller" panose="02000503030000020004" pitchFamily="2" charset="77"/>
              </a:rPr>
              <a:t> ben het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,’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deinsden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ze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achteruit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vielen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op de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grond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. 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71B162-3C1B-7B4D-B924-D7E02743CE17}"/>
              </a:ext>
            </a:extLst>
          </p:cNvPr>
          <p:cNvSpPr txBox="1"/>
          <p:nvPr/>
        </p:nvSpPr>
        <p:spPr>
          <a:xfrm>
            <a:off x="8334376" y="868389"/>
            <a:ext cx="3190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Joh. 18:4-6</a:t>
            </a:r>
          </a:p>
        </p:txBody>
      </p:sp>
    </p:spTree>
    <p:extLst>
      <p:ext uri="{BB962C8B-B14F-4D97-AF65-F5344CB8AC3E}">
        <p14:creationId xmlns:p14="http://schemas.microsoft.com/office/powerpoint/2010/main" val="1911797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341DE18-7550-B34B-B96B-7476393B08C4}"/>
              </a:ext>
            </a:extLst>
          </p:cNvPr>
          <p:cNvSpPr txBox="1"/>
          <p:nvPr/>
        </p:nvSpPr>
        <p:spPr>
          <a:xfrm>
            <a:off x="10610186" y="95250"/>
            <a:ext cx="1334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Naam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5570C2B-07C0-B149-9ACC-7F09D876386F}"/>
              </a:ext>
            </a:extLst>
          </p:cNvPr>
          <p:cNvSpPr txBox="1"/>
          <p:nvPr/>
        </p:nvSpPr>
        <p:spPr>
          <a:xfrm>
            <a:off x="959402" y="1327218"/>
            <a:ext cx="105655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Jezus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Christus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blijft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dezelfde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,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gisteren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,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vandaag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tot in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eeuwigheid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71B162-3C1B-7B4D-B924-D7E02743CE17}"/>
              </a:ext>
            </a:extLst>
          </p:cNvPr>
          <p:cNvSpPr txBox="1"/>
          <p:nvPr/>
        </p:nvSpPr>
        <p:spPr>
          <a:xfrm>
            <a:off x="8334376" y="868389"/>
            <a:ext cx="3190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Hebr. 13:8</a:t>
            </a:r>
          </a:p>
        </p:txBody>
      </p:sp>
    </p:spTree>
    <p:extLst>
      <p:ext uri="{BB962C8B-B14F-4D97-AF65-F5344CB8AC3E}">
        <p14:creationId xmlns:p14="http://schemas.microsoft.com/office/powerpoint/2010/main" val="145423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341DE18-7550-B34B-B96B-7476393B08C4}"/>
              </a:ext>
            </a:extLst>
          </p:cNvPr>
          <p:cNvSpPr txBox="1"/>
          <p:nvPr/>
        </p:nvSpPr>
        <p:spPr>
          <a:xfrm>
            <a:off x="10610186" y="95250"/>
            <a:ext cx="1334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Naam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5570C2B-07C0-B149-9ACC-7F09D876386F}"/>
              </a:ext>
            </a:extLst>
          </p:cNvPr>
          <p:cNvSpPr txBox="1"/>
          <p:nvPr/>
        </p:nvSpPr>
        <p:spPr>
          <a:xfrm>
            <a:off x="959402" y="1327218"/>
            <a:ext cx="105655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Van Johannes,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aan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de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zeven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gemeenten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in Asia. </a:t>
            </a:r>
          </a:p>
          <a:p>
            <a:pPr algn="just"/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Genade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zij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u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vrede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van hem </a:t>
            </a:r>
            <a:r>
              <a:rPr lang="en-US" sz="3600" dirty="0">
                <a:latin typeface="Aller" panose="02000503030000020004" pitchFamily="2" charset="77"/>
              </a:rPr>
              <a:t>die is, die was </a:t>
            </a:r>
            <a:r>
              <a:rPr lang="en-US" sz="3600" dirty="0" err="1">
                <a:latin typeface="Aller" panose="02000503030000020004" pitchFamily="2" charset="77"/>
              </a:rPr>
              <a:t>en</a:t>
            </a:r>
            <a:r>
              <a:rPr lang="en-US" sz="3600" dirty="0">
                <a:latin typeface="Aller" panose="02000503030000020004" pitchFamily="2" charset="77"/>
              </a:rPr>
              <a:t> die </a:t>
            </a:r>
            <a:r>
              <a:rPr lang="en-US" sz="3600" dirty="0" err="1">
                <a:latin typeface="Aller" panose="02000503030000020004" pitchFamily="2" charset="77"/>
              </a:rPr>
              <a:t>komt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,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van de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zeven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geesten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voor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zijn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troon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,</a:t>
            </a:r>
          </a:p>
          <a:p>
            <a:pPr algn="just"/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van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Jezus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Christus, de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betrouwbare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getuige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, de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eerstgeborene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van de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doden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, de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heerser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over de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vorsten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van de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aarde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71B162-3C1B-7B4D-B924-D7E02743CE17}"/>
              </a:ext>
            </a:extLst>
          </p:cNvPr>
          <p:cNvSpPr txBox="1"/>
          <p:nvPr/>
        </p:nvSpPr>
        <p:spPr>
          <a:xfrm>
            <a:off x="8334376" y="868389"/>
            <a:ext cx="3190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/>
              <a:t>Opb</a:t>
            </a:r>
            <a:r>
              <a:rPr lang="en-US" dirty="0"/>
              <a:t>. 1:4-5</a:t>
            </a:r>
          </a:p>
        </p:txBody>
      </p:sp>
    </p:spTree>
    <p:extLst>
      <p:ext uri="{BB962C8B-B14F-4D97-AF65-F5344CB8AC3E}">
        <p14:creationId xmlns:p14="http://schemas.microsoft.com/office/powerpoint/2010/main" val="2577236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341DE18-7550-B34B-B96B-7476393B08C4}"/>
              </a:ext>
            </a:extLst>
          </p:cNvPr>
          <p:cNvSpPr txBox="1"/>
          <p:nvPr/>
        </p:nvSpPr>
        <p:spPr>
          <a:xfrm>
            <a:off x="10610186" y="95250"/>
            <a:ext cx="1334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Naam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5570C2B-07C0-B149-9ACC-7F09D876386F}"/>
              </a:ext>
            </a:extLst>
          </p:cNvPr>
          <p:cNvSpPr txBox="1"/>
          <p:nvPr/>
        </p:nvSpPr>
        <p:spPr>
          <a:xfrm>
            <a:off x="959402" y="1327218"/>
            <a:ext cx="105655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De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naam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van de HEER is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een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sterke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toren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,</a:t>
            </a:r>
          </a:p>
          <a:p>
            <a:pPr algn="just"/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de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rechtvaardige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snelt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erheen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,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en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 is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veilig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Aller" panose="02000503030000020004" pitchFamily="2" charset="77"/>
              </a:rPr>
              <a:t>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71B162-3C1B-7B4D-B924-D7E02743CE17}"/>
              </a:ext>
            </a:extLst>
          </p:cNvPr>
          <p:cNvSpPr txBox="1"/>
          <p:nvPr/>
        </p:nvSpPr>
        <p:spPr>
          <a:xfrm>
            <a:off x="8334376" y="868389"/>
            <a:ext cx="3190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Spr. 18:10</a:t>
            </a:r>
          </a:p>
        </p:txBody>
      </p:sp>
    </p:spTree>
    <p:extLst>
      <p:ext uri="{BB962C8B-B14F-4D97-AF65-F5344CB8AC3E}">
        <p14:creationId xmlns:p14="http://schemas.microsoft.com/office/powerpoint/2010/main" val="70903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</TotalTime>
  <Words>455</Words>
  <Application>Microsoft Macintosh PowerPoint</Application>
  <PresentationFormat>Widescreen</PresentationFormat>
  <Paragraphs>48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Aller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Jaap Cramer</dc:creator>
  <cp:lastModifiedBy>Jaap Cramer</cp:lastModifiedBy>
  <cp:revision>4</cp:revision>
  <dcterms:created xsi:type="dcterms:W3CDTF">2020-08-28T18:29:50Z</dcterms:created>
  <dcterms:modified xsi:type="dcterms:W3CDTF">2020-08-28T19:41:20Z</dcterms:modified>
</cp:coreProperties>
</file>